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pn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drawing1.xml" ContentType="application/vnd.ms-office.drawingml.diagramDrawing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F4A34C-BAD8-4AB5-9E3B-371F245B008B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61696909-70C6-43D5-9B65-C7A9B86C201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BE" dirty="0"/>
            <a:t>steen, plastic en ijzer sorteren</a:t>
          </a:r>
          <a:endParaRPr lang="en-US" dirty="0"/>
        </a:p>
      </dgm:t>
    </dgm:pt>
    <dgm:pt modelId="{ACBBE621-79EA-4087-A34C-72F8CE4130C6}" type="parTrans" cxnId="{95ACB2CC-2543-4F2D-BAE9-27C0EC4E8D99}">
      <dgm:prSet/>
      <dgm:spPr/>
      <dgm:t>
        <a:bodyPr/>
        <a:lstStyle/>
        <a:p>
          <a:endParaRPr lang="en-US"/>
        </a:p>
      </dgm:t>
    </dgm:pt>
    <dgm:pt modelId="{DFDA1FF4-6F78-437B-95C5-6F561CDC82F4}" type="sibTrans" cxnId="{95ACB2CC-2543-4F2D-BAE9-27C0EC4E8D99}">
      <dgm:prSet/>
      <dgm:spPr/>
      <dgm:t>
        <a:bodyPr/>
        <a:lstStyle/>
        <a:p>
          <a:endParaRPr lang="en-US"/>
        </a:p>
      </dgm:t>
    </dgm:pt>
    <dgm:pt modelId="{547F38CD-D5CD-4E90-9637-6FD02153B84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BE" dirty="0"/>
            <a:t>Rekening houden met het budget  </a:t>
          </a:r>
          <a:endParaRPr lang="en-US" dirty="0"/>
        </a:p>
      </dgm:t>
    </dgm:pt>
    <dgm:pt modelId="{BB325E64-DEB7-48EA-A4B4-7FA54421F517}" type="parTrans" cxnId="{A725DA83-C47E-4F4E-A8BC-8CDDAD6AF687}">
      <dgm:prSet/>
      <dgm:spPr/>
      <dgm:t>
        <a:bodyPr/>
        <a:lstStyle/>
        <a:p>
          <a:endParaRPr lang="en-US"/>
        </a:p>
      </dgm:t>
    </dgm:pt>
    <dgm:pt modelId="{8C2295AC-43A6-43E0-B4ED-D1B87CA4BDD4}" type="sibTrans" cxnId="{A725DA83-C47E-4F4E-A8BC-8CDDAD6AF687}">
      <dgm:prSet/>
      <dgm:spPr/>
      <dgm:t>
        <a:bodyPr/>
        <a:lstStyle/>
        <a:p>
          <a:endParaRPr lang="en-US"/>
        </a:p>
      </dgm:t>
    </dgm:pt>
    <dgm:pt modelId="{4C42FB52-2226-4D69-BF70-C9614F0A647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BE" dirty="0"/>
            <a:t>Geen troep – moet netjes blijven</a:t>
          </a:r>
          <a:endParaRPr lang="en-US" dirty="0"/>
        </a:p>
      </dgm:t>
    </dgm:pt>
    <dgm:pt modelId="{BA05FBB6-4CAE-4BCD-9638-0F6BF66928A3}" type="parTrans" cxnId="{0D2DA16C-54DC-4C40-98CB-B00B87CDD0DE}">
      <dgm:prSet/>
      <dgm:spPr/>
      <dgm:t>
        <a:bodyPr/>
        <a:lstStyle/>
        <a:p>
          <a:endParaRPr lang="en-US"/>
        </a:p>
      </dgm:t>
    </dgm:pt>
    <dgm:pt modelId="{9FFE6750-914A-4A94-8424-16719D518A7B}" type="sibTrans" cxnId="{0D2DA16C-54DC-4C40-98CB-B00B87CDD0DE}">
      <dgm:prSet/>
      <dgm:spPr/>
      <dgm:t>
        <a:bodyPr/>
        <a:lstStyle/>
        <a:p>
          <a:endParaRPr lang="en-US"/>
        </a:p>
      </dgm:t>
    </dgm:pt>
    <dgm:pt modelId="{878C74FE-DEAD-4408-A8BF-0FCD6AEEB60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BE" dirty="0"/>
            <a:t>Transportband – niets bevestigen</a:t>
          </a:r>
          <a:endParaRPr lang="en-US" dirty="0"/>
        </a:p>
      </dgm:t>
    </dgm:pt>
    <dgm:pt modelId="{C445C7C9-A71E-4E14-8D72-4A0A24F6E173}" type="parTrans" cxnId="{E8FCACB2-0640-4AC3-A793-16DD441F6BFF}">
      <dgm:prSet/>
      <dgm:spPr/>
      <dgm:t>
        <a:bodyPr/>
        <a:lstStyle/>
        <a:p>
          <a:endParaRPr lang="en-US"/>
        </a:p>
      </dgm:t>
    </dgm:pt>
    <dgm:pt modelId="{FC1B9CDD-D348-4EB0-9BEA-21E1ED112900}" type="sibTrans" cxnId="{E8FCACB2-0640-4AC3-A793-16DD441F6BFF}">
      <dgm:prSet/>
      <dgm:spPr/>
      <dgm:t>
        <a:bodyPr/>
        <a:lstStyle/>
        <a:p>
          <a:endParaRPr lang="en-US"/>
        </a:p>
      </dgm:t>
    </dgm:pt>
    <dgm:pt modelId="{242E3574-6090-4387-93E9-9BD64FEE8FA7}" type="pres">
      <dgm:prSet presAssocID="{F9F4A34C-BAD8-4AB5-9E3B-371F245B008B}" presName="root" presStyleCnt="0">
        <dgm:presLayoutVars>
          <dgm:dir/>
          <dgm:resizeHandles val="exact"/>
        </dgm:presLayoutVars>
      </dgm:prSet>
      <dgm:spPr/>
    </dgm:pt>
    <dgm:pt modelId="{0933EBD3-C530-477F-80D0-772BB19CCD63}" type="pres">
      <dgm:prSet presAssocID="{61696909-70C6-43D5-9B65-C7A9B86C201E}" presName="compNode" presStyleCnt="0"/>
      <dgm:spPr/>
    </dgm:pt>
    <dgm:pt modelId="{9EF37AE4-E235-46A9-ABE4-66F7E87BF4FD}" type="pres">
      <dgm:prSet presAssocID="{61696909-70C6-43D5-9B65-C7A9B86C201E}" presName="iconBgRect" presStyleLbl="bgShp" presStyleIdx="0" presStyleCnt="4"/>
      <dgm:spPr/>
    </dgm:pt>
    <dgm:pt modelId="{6CE8ABC3-4BFB-4BCE-B632-C373DA3CE5C5}" type="pres">
      <dgm:prSet presAssocID="{61696909-70C6-43D5-9B65-C7A9B86C201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ycle Sign"/>
        </a:ext>
      </dgm:extLst>
    </dgm:pt>
    <dgm:pt modelId="{FE81C9EC-8720-4D02-84E4-3BEFD7B704CD}" type="pres">
      <dgm:prSet presAssocID="{61696909-70C6-43D5-9B65-C7A9B86C201E}" presName="spaceRect" presStyleCnt="0"/>
      <dgm:spPr/>
    </dgm:pt>
    <dgm:pt modelId="{D55DFA72-0046-4D63-92A7-66256F1F0D76}" type="pres">
      <dgm:prSet presAssocID="{61696909-70C6-43D5-9B65-C7A9B86C201E}" presName="textRect" presStyleLbl="revTx" presStyleIdx="0" presStyleCnt="4">
        <dgm:presLayoutVars>
          <dgm:chMax val="1"/>
          <dgm:chPref val="1"/>
        </dgm:presLayoutVars>
      </dgm:prSet>
      <dgm:spPr/>
    </dgm:pt>
    <dgm:pt modelId="{BEC90200-2B46-40FE-893F-A1E3DC4F01F6}" type="pres">
      <dgm:prSet presAssocID="{DFDA1FF4-6F78-437B-95C5-6F561CDC82F4}" presName="sibTrans" presStyleCnt="0"/>
      <dgm:spPr/>
    </dgm:pt>
    <dgm:pt modelId="{1C3A4407-7BD3-4537-84AC-D454FFDECA69}" type="pres">
      <dgm:prSet presAssocID="{547F38CD-D5CD-4E90-9637-6FD02153B843}" presName="compNode" presStyleCnt="0"/>
      <dgm:spPr/>
    </dgm:pt>
    <dgm:pt modelId="{BC74ABF9-3D39-4A1F-8CAE-9461F82BBDF7}" type="pres">
      <dgm:prSet presAssocID="{547F38CD-D5CD-4E90-9637-6FD02153B843}" presName="iconBgRect" presStyleLbl="bgShp" presStyleIdx="1" presStyleCnt="4"/>
      <dgm:spPr/>
    </dgm:pt>
    <dgm:pt modelId="{E970524E-7A18-4FAA-BED2-6B12BDF7C29F}" type="pres">
      <dgm:prSet presAssocID="{547F38CD-D5CD-4E90-9637-6FD02153B843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aarvarken silhouet"/>
        </a:ext>
      </dgm:extLst>
    </dgm:pt>
    <dgm:pt modelId="{F2EE6D67-EFE7-4001-81D2-174E46541FC0}" type="pres">
      <dgm:prSet presAssocID="{547F38CD-D5CD-4E90-9637-6FD02153B843}" presName="spaceRect" presStyleCnt="0"/>
      <dgm:spPr/>
    </dgm:pt>
    <dgm:pt modelId="{4D2E375E-AB02-40F9-A391-08254C175332}" type="pres">
      <dgm:prSet presAssocID="{547F38CD-D5CD-4E90-9637-6FD02153B843}" presName="textRect" presStyleLbl="revTx" presStyleIdx="1" presStyleCnt="4">
        <dgm:presLayoutVars>
          <dgm:chMax val="1"/>
          <dgm:chPref val="1"/>
        </dgm:presLayoutVars>
      </dgm:prSet>
      <dgm:spPr/>
    </dgm:pt>
    <dgm:pt modelId="{6B3A89E7-7FEE-4236-9206-975A24A26917}" type="pres">
      <dgm:prSet presAssocID="{8C2295AC-43A6-43E0-B4ED-D1B87CA4BDD4}" presName="sibTrans" presStyleCnt="0"/>
      <dgm:spPr/>
    </dgm:pt>
    <dgm:pt modelId="{B2665DE1-8C1F-423E-ADF2-97D7D2BE24D2}" type="pres">
      <dgm:prSet presAssocID="{4C42FB52-2226-4D69-BF70-C9614F0A647E}" presName="compNode" presStyleCnt="0"/>
      <dgm:spPr/>
    </dgm:pt>
    <dgm:pt modelId="{D7EC5FCE-409C-4D18-B63A-8037A9CA3E23}" type="pres">
      <dgm:prSet presAssocID="{4C42FB52-2226-4D69-BF70-C9614F0A647E}" presName="iconBgRect" presStyleLbl="bgShp" presStyleIdx="2" presStyleCnt="4"/>
      <dgm:spPr/>
    </dgm:pt>
    <dgm:pt modelId="{7186741B-7E15-426B-A48A-B1064B148F5F}" type="pres">
      <dgm:prSet presAssocID="{4C42FB52-2226-4D69-BF70-C9614F0A647E}" presName="iconRect" presStyleLbl="node1" presStyleIdx="2" presStyleCnt="4" custScaleX="146410" custScaleY="146410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en afval weggooien silhouet"/>
        </a:ext>
      </dgm:extLst>
    </dgm:pt>
    <dgm:pt modelId="{D3E0FB7E-2FB9-4038-9FB0-13CF23AC8DFC}" type="pres">
      <dgm:prSet presAssocID="{4C42FB52-2226-4D69-BF70-C9614F0A647E}" presName="spaceRect" presStyleCnt="0"/>
      <dgm:spPr/>
    </dgm:pt>
    <dgm:pt modelId="{4B050A6D-08E1-4FF9-841B-AA85A9ECDE9C}" type="pres">
      <dgm:prSet presAssocID="{4C42FB52-2226-4D69-BF70-C9614F0A647E}" presName="textRect" presStyleLbl="revTx" presStyleIdx="2" presStyleCnt="4">
        <dgm:presLayoutVars>
          <dgm:chMax val="1"/>
          <dgm:chPref val="1"/>
        </dgm:presLayoutVars>
      </dgm:prSet>
      <dgm:spPr/>
    </dgm:pt>
    <dgm:pt modelId="{3E7300FC-0F08-44F7-8F4A-FEB353044E68}" type="pres">
      <dgm:prSet presAssocID="{9FFE6750-914A-4A94-8424-16719D518A7B}" presName="sibTrans" presStyleCnt="0"/>
      <dgm:spPr/>
    </dgm:pt>
    <dgm:pt modelId="{1BB2B8A5-4E7F-44F3-A27E-1A919E1BB726}" type="pres">
      <dgm:prSet presAssocID="{878C74FE-DEAD-4408-A8BF-0FCD6AEEB604}" presName="compNode" presStyleCnt="0"/>
      <dgm:spPr/>
    </dgm:pt>
    <dgm:pt modelId="{06478DF6-94C0-400E-BC30-F69157C6B79E}" type="pres">
      <dgm:prSet presAssocID="{878C74FE-DEAD-4408-A8BF-0FCD6AEEB604}" presName="iconBgRect" presStyleLbl="bgShp" presStyleIdx="3" presStyleCnt="4"/>
      <dgm:spPr/>
    </dgm:pt>
    <dgm:pt modelId="{495DD304-EAAB-4588-AC11-892E95490B58}" type="pres">
      <dgm:prSet presAssocID="{878C74FE-DEAD-4408-A8BF-0FCD6AEEB60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ndstoffen silhouet"/>
        </a:ext>
      </dgm:extLst>
    </dgm:pt>
    <dgm:pt modelId="{D3CAF01E-0965-4958-82F3-4AFED15F35B4}" type="pres">
      <dgm:prSet presAssocID="{878C74FE-DEAD-4408-A8BF-0FCD6AEEB604}" presName="spaceRect" presStyleCnt="0"/>
      <dgm:spPr/>
    </dgm:pt>
    <dgm:pt modelId="{CAB96A81-70E6-473C-8CC5-A918389DBB28}" type="pres">
      <dgm:prSet presAssocID="{878C74FE-DEAD-4408-A8BF-0FCD6AEEB604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2064A129-1DEC-4AFB-94BB-0601754CA6BA}" type="presOf" srcId="{61696909-70C6-43D5-9B65-C7A9B86C201E}" destId="{D55DFA72-0046-4D63-92A7-66256F1F0D76}" srcOrd="0" destOrd="0" presId="urn:microsoft.com/office/officeart/2018/5/layout/IconCircleLabelList"/>
    <dgm:cxn modelId="{E0F5BA33-3A52-4503-8213-E166A939FCE0}" type="presOf" srcId="{4C42FB52-2226-4D69-BF70-C9614F0A647E}" destId="{4B050A6D-08E1-4FF9-841B-AA85A9ECDE9C}" srcOrd="0" destOrd="0" presId="urn:microsoft.com/office/officeart/2018/5/layout/IconCircleLabelList"/>
    <dgm:cxn modelId="{0D2DA16C-54DC-4C40-98CB-B00B87CDD0DE}" srcId="{F9F4A34C-BAD8-4AB5-9E3B-371F245B008B}" destId="{4C42FB52-2226-4D69-BF70-C9614F0A647E}" srcOrd="2" destOrd="0" parTransId="{BA05FBB6-4CAE-4BCD-9638-0F6BF66928A3}" sibTransId="{9FFE6750-914A-4A94-8424-16719D518A7B}"/>
    <dgm:cxn modelId="{9B59D983-83D3-4EA2-9C1D-5C2F311C793A}" type="presOf" srcId="{547F38CD-D5CD-4E90-9637-6FD02153B843}" destId="{4D2E375E-AB02-40F9-A391-08254C175332}" srcOrd="0" destOrd="0" presId="urn:microsoft.com/office/officeart/2018/5/layout/IconCircleLabelList"/>
    <dgm:cxn modelId="{A725DA83-C47E-4F4E-A8BC-8CDDAD6AF687}" srcId="{F9F4A34C-BAD8-4AB5-9E3B-371F245B008B}" destId="{547F38CD-D5CD-4E90-9637-6FD02153B843}" srcOrd="1" destOrd="0" parTransId="{BB325E64-DEB7-48EA-A4B4-7FA54421F517}" sibTransId="{8C2295AC-43A6-43E0-B4ED-D1B87CA4BDD4}"/>
    <dgm:cxn modelId="{E8FCACB2-0640-4AC3-A793-16DD441F6BFF}" srcId="{F9F4A34C-BAD8-4AB5-9E3B-371F245B008B}" destId="{878C74FE-DEAD-4408-A8BF-0FCD6AEEB604}" srcOrd="3" destOrd="0" parTransId="{C445C7C9-A71E-4E14-8D72-4A0A24F6E173}" sibTransId="{FC1B9CDD-D348-4EB0-9BEA-21E1ED112900}"/>
    <dgm:cxn modelId="{86E160BA-F129-4529-A185-61D19A276F1D}" type="presOf" srcId="{878C74FE-DEAD-4408-A8BF-0FCD6AEEB604}" destId="{CAB96A81-70E6-473C-8CC5-A918389DBB28}" srcOrd="0" destOrd="0" presId="urn:microsoft.com/office/officeart/2018/5/layout/IconCircleLabelList"/>
    <dgm:cxn modelId="{95ACB2CC-2543-4F2D-BAE9-27C0EC4E8D99}" srcId="{F9F4A34C-BAD8-4AB5-9E3B-371F245B008B}" destId="{61696909-70C6-43D5-9B65-C7A9B86C201E}" srcOrd="0" destOrd="0" parTransId="{ACBBE621-79EA-4087-A34C-72F8CE4130C6}" sibTransId="{DFDA1FF4-6F78-437B-95C5-6F561CDC82F4}"/>
    <dgm:cxn modelId="{3C9038DD-0734-4954-8C70-8895210BD566}" type="presOf" srcId="{F9F4A34C-BAD8-4AB5-9E3B-371F245B008B}" destId="{242E3574-6090-4387-93E9-9BD64FEE8FA7}" srcOrd="0" destOrd="0" presId="urn:microsoft.com/office/officeart/2018/5/layout/IconCircleLabelList"/>
    <dgm:cxn modelId="{4223AEED-3827-437E-A3E9-6DA483386DD2}" type="presParOf" srcId="{242E3574-6090-4387-93E9-9BD64FEE8FA7}" destId="{0933EBD3-C530-477F-80D0-772BB19CCD63}" srcOrd="0" destOrd="0" presId="urn:microsoft.com/office/officeart/2018/5/layout/IconCircleLabelList"/>
    <dgm:cxn modelId="{2F7D6BFA-37B6-4B24-BC04-000861DC3AB6}" type="presParOf" srcId="{0933EBD3-C530-477F-80D0-772BB19CCD63}" destId="{9EF37AE4-E235-46A9-ABE4-66F7E87BF4FD}" srcOrd="0" destOrd="0" presId="urn:microsoft.com/office/officeart/2018/5/layout/IconCircleLabelList"/>
    <dgm:cxn modelId="{5C4EEEFA-F9E8-4DC2-B6AF-8C034E660376}" type="presParOf" srcId="{0933EBD3-C530-477F-80D0-772BB19CCD63}" destId="{6CE8ABC3-4BFB-4BCE-B632-C373DA3CE5C5}" srcOrd="1" destOrd="0" presId="urn:microsoft.com/office/officeart/2018/5/layout/IconCircleLabelList"/>
    <dgm:cxn modelId="{5DF71D27-EAD4-458C-9C7B-48391E5960C7}" type="presParOf" srcId="{0933EBD3-C530-477F-80D0-772BB19CCD63}" destId="{FE81C9EC-8720-4D02-84E4-3BEFD7B704CD}" srcOrd="2" destOrd="0" presId="urn:microsoft.com/office/officeart/2018/5/layout/IconCircleLabelList"/>
    <dgm:cxn modelId="{FBBBE03A-EA3B-41F1-B262-4334694599AB}" type="presParOf" srcId="{0933EBD3-C530-477F-80D0-772BB19CCD63}" destId="{D55DFA72-0046-4D63-92A7-66256F1F0D76}" srcOrd="3" destOrd="0" presId="urn:microsoft.com/office/officeart/2018/5/layout/IconCircleLabelList"/>
    <dgm:cxn modelId="{CA3120CB-31DA-40AA-A530-985070A1746D}" type="presParOf" srcId="{242E3574-6090-4387-93E9-9BD64FEE8FA7}" destId="{BEC90200-2B46-40FE-893F-A1E3DC4F01F6}" srcOrd="1" destOrd="0" presId="urn:microsoft.com/office/officeart/2018/5/layout/IconCircleLabelList"/>
    <dgm:cxn modelId="{9F509EC1-4577-4EEF-BA6B-EC8378485C7E}" type="presParOf" srcId="{242E3574-6090-4387-93E9-9BD64FEE8FA7}" destId="{1C3A4407-7BD3-4537-84AC-D454FFDECA69}" srcOrd="2" destOrd="0" presId="urn:microsoft.com/office/officeart/2018/5/layout/IconCircleLabelList"/>
    <dgm:cxn modelId="{9E09ABF9-21F1-47F0-98E5-114B6B2CF116}" type="presParOf" srcId="{1C3A4407-7BD3-4537-84AC-D454FFDECA69}" destId="{BC74ABF9-3D39-4A1F-8CAE-9461F82BBDF7}" srcOrd="0" destOrd="0" presId="urn:microsoft.com/office/officeart/2018/5/layout/IconCircleLabelList"/>
    <dgm:cxn modelId="{5C304958-2549-4E7E-B4E7-612678E3E49E}" type="presParOf" srcId="{1C3A4407-7BD3-4537-84AC-D454FFDECA69}" destId="{E970524E-7A18-4FAA-BED2-6B12BDF7C29F}" srcOrd="1" destOrd="0" presId="urn:microsoft.com/office/officeart/2018/5/layout/IconCircleLabelList"/>
    <dgm:cxn modelId="{64A62330-1FB9-45D9-ABAD-74B3CB316FAF}" type="presParOf" srcId="{1C3A4407-7BD3-4537-84AC-D454FFDECA69}" destId="{F2EE6D67-EFE7-4001-81D2-174E46541FC0}" srcOrd="2" destOrd="0" presId="urn:microsoft.com/office/officeart/2018/5/layout/IconCircleLabelList"/>
    <dgm:cxn modelId="{DED4907F-16C1-4561-9370-39A9843960D5}" type="presParOf" srcId="{1C3A4407-7BD3-4537-84AC-D454FFDECA69}" destId="{4D2E375E-AB02-40F9-A391-08254C175332}" srcOrd="3" destOrd="0" presId="urn:microsoft.com/office/officeart/2018/5/layout/IconCircleLabelList"/>
    <dgm:cxn modelId="{37D690EF-FE17-479A-9B29-A7BD97714914}" type="presParOf" srcId="{242E3574-6090-4387-93E9-9BD64FEE8FA7}" destId="{6B3A89E7-7FEE-4236-9206-975A24A26917}" srcOrd="3" destOrd="0" presId="urn:microsoft.com/office/officeart/2018/5/layout/IconCircleLabelList"/>
    <dgm:cxn modelId="{4FFB3A06-3119-457D-AFF8-F8D24D06C851}" type="presParOf" srcId="{242E3574-6090-4387-93E9-9BD64FEE8FA7}" destId="{B2665DE1-8C1F-423E-ADF2-97D7D2BE24D2}" srcOrd="4" destOrd="0" presId="urn:microsoft.com/office/officeart/2018/5/layout/IconCircleLabelList"/>
    <dgm:cxn modelId="{E1776314-4E2D-4042-B727-739E52380E5F}" type="presParOf" srcId="{B2665DE1-8C1F-423E-ADF2-97D7D2BE24D2}" destId="{D7EC5FCE-409C-4D18-B63A-8037A9CA3E23}" srcOrd="0" destOrd="0" presId="urn:microsoft.com/office/officeart/2018/5/layout/IconCircleLabelList"/>
    <dgm:cxn modelId="{8BB4F37E-644B-408C-924C-C243BA2E1FA9}" type="presParOf" srcId="{B2665DE1-8C1F-423E-ADF2-97D7D2BE24D2}" destId="{7186741B-7E15-426B-A48A-B1064B148F5F}" srcOrd="1" destOrd="0" presId="urn:microsoft.com/office/officeart/2018/5/layout/IconCircleLabelList"/>
    <dgm:cxn modelId="{F949652F-6733-46A3-9DA8-AFBBAF72FA3F}" type="presParOf" srcId="{B2665DE1-8C1F-423E-ADF2-97D7D2BE24D2}" destId="{D3E0FB7E-2FB9-4038-9FB0-13CF23AC8DFC}" srcOrd="2" destOrd="0" presId="urn:microsoft.com/office/officeart/2018/5/layout/IconCircleLabelList"/>
    <dgm:cxn modelId="{2D48E18E-F778-49DF-8D3E-BAAFF9C8CBAD}" type="presParOf" srcId="{B2665DE1-8C1F-423E-ADF2-97D7D2BE24D2}" destId="{4B050A6D-08E1-4FF9-841B-AA85A9ECDE9C}" srcOrd="3" destOrd="0" presId="urn:microsoft.com/office/officeart/2018/5/layout/IconCircleLabelList"/>
    <dgm:cxn modelId="{6ABAE873-7480-4762-8870-077EE27DB905}" type="presParOf" srcId="{242E3574-6090-4387-93E9-9BD64FEE8FA7}" destId="{3E7300FC-0F08-44F7-8F4A-FEB353044E68}" srcOrd="5" destOrd="0" presId="urn:microsoft.com/office/officeart/2018/5/layout/IconCircleLabelList"/>
    <dgm:cxn modelId="{819032E8-BF3A-4D55-A59C-86CB5F699193}" type="presParOf" srcId="{242E3574-6090-4387-93E9-9BD64FEE8FA7}" destId="{1BB2B8A5-4E7F-44F3-A27E-1A919E1BB726}" srcOrd="6" destOrd="0" presId="urn:microsoft.com/office/officeart/2018/5/layout/IconCircleLabelList"/>
    <dgm:cxn modelId="{9C69B248-8855-4393-BB04-DACACF1BADDB}" type="presParOf" srcId="{1BB2B8A5-4E7F-44F3-A27E-1A919E1BB726}" destId="{06478DF6-94C0-400E-BC30-F69157C6B79E}" srcOrd="0" destOrd="0" presId="urn:microsoft.com/office/officeart/2018/5/layout/IconCircleLabelList"/>
    <dgm:cxn modelId="{ACDF9274-C411-4E5C-8B65-EAF40A6DD7C1}" type="presParOf" srcId="{1BB2B8A5-4E7F-44F3-A27E-1A919E1BB726}" destId="{495DD304-EAAB-4588-AC11-892E95490B58}" srcOrd="1" destOrd="0" presId="urn:microsoft.com/office/officeart/2018/5/layout/IconCircleLabelList"/>
    <dgm:cxn modelId="{80EFCD43-4ADA-4704-BF1A-0B88983CA429}" type="presParOf" srcId="{1BB2B8A5-4E7F-44F3-A27E-1A919E1BB726}" destId="{D3CAF01E-0965-4958-82F3-4AFED15F35B4}" srcOrd="2" destOrd="0" presId="urn:microsoft.com/office/officeart/2018/5/layout/IconCircleLabelList"/>
    <dgm:cxn modelId="{0AA4A5BD-06EF-48AA-A5FF-AFD1A766C96F}" type="presParOf" srcId="{1BB2B8A5-4E7F-44F3-A27E-1A919E1BB726}" destId="{CAB96A81-70E6-473C-8CC5-A918389DBB28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F37AE4-E235-46A9-ABE4-66F7E87BF4FD}">
      <dsp:nvSpPr>
        <dsp:cNvPr id="0" name=""/>
        <dsp:cNvSpPr/>
      </dsp:nvSpPr>
      <dsp:spPr>
        <a:xfrm>
          <a:off x="813044" y="25559"/>
          <a:ext cx="1620455" cy="162045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E8ABC3-4BFB-4BCE-B632-C373DA3CE5C5}">
      <dsp:nvSpPr>
        <dsp:cNvPr id="0" name=""/>
        <dsp:cNvSpPr/>
      </dsp:nvSpPr>
      <dsp:spPr>
        <a:xfrm>
          <a:off x="1158387" y="370901"/>
          <a:ext cx="929769" cy="9297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5DFA72-0046-4D63-92A7-66256F1F0D76}">
      <dsp:nvSpPr>
        <dsp:cNvPr id="0" name=""/>
        <dsp:cNvSpPr/>
      </dsp:nvSpPr>
      <dsp:spPr>
        <a:xfrm>
          <a:off x="295030" y="2150746"/>
          <a:ext cx="265648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BE" sz="2300" kern="1200" dirty="0"/>
            <a:t>steen, plastic en ijzer sorteren</a:t>
          </a:r>
          <a:endParaRPr lang="en-US" sz="2300" kern="1200" dirty="0"/>
        </a:p>
      </dsp:txBody>
      <dsp:txXfrm>
        <a:off x="295030" y="2150746"/>
        <a:ext cx="2656483" cy="720000"/>
      </dsp:txXfrm>
    </dsp:sp>
    <dsp:sp modelId="{BC74ABF9-3D39-4A1F-8CAE-9461F82BBDF7}">
      <dsp:nvSpPr>
        <dsp:cNvPr id="0" name=""/>
        <dsp:cNvSpPr/>
      </dsp:nvSpPr>
      <dsp:spPr>
        <a:xfrm>
          <a:off x="3934413" y="25559"/>
          <a:ext cx="1620455" cy="162045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70524E-7A18-4FAA-BED2-6B12BDF7C29F}">
      <dsp:nvSpPr>
        <dsp:cNvPr id="0" name=""/>
        <dsp:cNvSpPr/>
      </dsp:nvSpPr>
      <dsp:spPr>
        <a:xfrm>
          <a:off x="4279756" y="370901"/>
          <a:ext cx="929769" cy="9297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2E375E-AB02-40F9-A391-08254C175332}">
      <dsp:nvSpPr>
        <dsp:cNvPr id="0" name=""/>
        <dsp:cNvSpPr/>
      </dsp:nvSpPr>
      <dsp:spPr>
        <a:xfrm>
          <a:off x="3416398" y="2150746"/>
          <a:ext cx="265648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BE" sz="2300" kern="1200" dirty="0"/>
            <a:t>Rekening houden met het budget  </a:t>
          </a:r>
          <a:endParaRPr lang="en-US" sz="2300" kern="1200" dirty="0"/>
        </a:p>
      </dsp:txBody>
      <dsp:txXfrm>
        <a:off x="3416398" y="2150746"/>
        <a:ext cx="2656483" cy="720000"/>
      </dsp:txXfrm>
    </dsp:sp>
    <dsp:sp modelId="{D7EC5FCE-409C-4D18-B63A-8037A9CA3E23}">
      <dsp:nvSpPr>
        <dsp:cNvPr id="0" name=""/>
        <dsp:cNvSpPr/>
      </dsp:nvSpPr>
      <dsp:spPr>
        <a:xfrm>
          <a:off x="813044" y="3534866"/>
          <a:ext cx="1620455" cy="162045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86741B-7E15-426B-A48A-B1064B148F5F}">
      <dsp:nvSpPr>
        <dsp:cNvPr id="0" name=""/>
        <dsp:cNvSpPr/>
      </dsp:nvSpPr>
      <dsp:spPr>
        <a:xfrm>
          <a:off x="942634" y="3664456"/>
          <a:ext cx="1361275" cy="13612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050A6D-08E1-4FF9-841B-AA85A9ECDE9C}">
      <dsp:nvSpPr>
        <dsp:cNvPr id="0" name=""/>
        <dsp:cNvSpPr/>
      </dsp:nvSpPr>
      <dsp:spPr>
        <a:xfrm>
          <a:off x="295030" y="5660053"/>
          <a:ext cx="265648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BE" sz="2300" kern="1200" dirty="0"/>
            <a:t>Geen troep – moet netjes blijven</a:t>
          </a:r>
          <a:endParaRPr lang="en-US" sz="2300" kern="1200" dirty="0"/>
        </a:p>
      </dsp:txBody>
      <dsp:txXfrm>
        <a:off x="295030" y="5660053"/>
        <a:ext cx="2656483" cy="720000"/>
      </dsp:txXfrm>
    </dsp:sp>
    <dsp:sp modelId="{06478DF6-94C0-400E-BC30-F69157C6B79E}">
      <dsp:nvSpPr>
        <dsp:cNvPr id="0" name=""/>
        <dsp:cNvSpPr/>
      </dsp:nvSpPr>
      <dsp:spPr>
        <a:xfrm>
          <a:off x="3934413" y="3534866"/>
          <a:ext cx="1620455" cy="162045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5DD304-EAAB-4588-AC11-892E95490B58}">
      <dsp:nvSpPr>
        <dsp:cNvPr id="0" name=""/>
        <dsp:cNvSpPr/>
      </dsp:nvSpPr>
      <dsp:spPr>
        <a:xfrm>
          <a:off x="4279756" y="3880209"/>
          <a:ext cx="929769" cy="92976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B96A81-70E6-473C-8CC5-A918389DBB28}">
      <dsp:nvSpPr>
        <dsp:cNvPr id="0" name=""/>
        <dsp:cNvSpPr/>
      </dsp:nvSpPr>
      <dsp:spPr>
        <a:xfrm>
          <a:off x="3416398" y="5660053"/>
          <a:ext cx="265648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BE" sz="2300" kern="1200" dirty="0"/>
            <a:t>Transportband – niets bevestigen</a:t>
          </a:r>
          <a:endParaRPr lang="en-US" sz="2300" kern="1200" dirty="0"/>
        </a:p>
      </dsp:txBody>
      <dsp:txXfrm>
        <a:off x="3416398" y="5660053"/>
        <a:ext cx="2656483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A40B22-2722-4747-8018-FBDBE5DB1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A3C93CD-579B-473F-8D22-08207D1E33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C7814F-8D6D-4F28-8E49-18879669A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F4F4-ECBA-4784-8F48-F20BD3470793}" type="datetimeFigureOut">
              <a:rPr lang="nl-BE" smtClean="0"/>
              <a:t>17/05/2021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03DA41F-6BC6-4C75-92B7-4BC1C66CA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D1BBE13-AD7E-40A3-B3D0-BAE9C6C0F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30B7-3340-499A-93EA-F0503315DEF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93917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951E04-A202-4122-AD0B-9BC65F1BB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2B25929-A694-4596-942D-4819FE8D0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F0948A5-EBCF-4C9D-A953-B375821EE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F4F4-ECBA-4784-8F48-F20BD3470793}" type="datetimeFigureOut">
              <a:rPr lang="nl-BE" smtClean="0"/>
              <a:t>17/05/2021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5644189-9366-465E-945D-C6AD4AA94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E6FCC51-A679-4C65-8343-6207D306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30B7-3340-499A-93EA-F0503315DEF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65505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BAEC50C-B77C-4FA8-B62E-C9A26402C1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C625CA3-8F14-442A-AC35-00799F8310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0400F05-A4EA-410A-95F0-359BB660D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F4F4-ECBA-4784-8F48-F20BD3470793}" type="datetimeFigureOut">
              <a:rPr lang="nl-BE" smtClean="0"/>
              <a:t>17/05/2021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A5C1BE4-11B5-4957-985F-730C7FF3C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07BD833-6BE5-45A2-924E-4D7B0D1A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30B7-3340-499A-93EA-F0503315DEF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66491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37CF27-B0D2-40CC-9F5F-B114ABE21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C622EE-08C9-4D85-AE51-EADF3F1C9B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2A76DDF-51BE-4CAA-AB92-2472BF8EC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F4F4-ECBA-4784-8F48-F20BD3470793}" type="datetimeFigureOut">
              <a:rPr lang="nl-BE" smtClean="0"/>
              <a:t>17/05/2021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B44E243-06C3-4012-B0C3-BC03B8A3F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7B5EE4-E287-422A-829E-DC410A946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30B7-3340-499A-93EA-F0503315DEF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86080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7E0A63-FDB8-44DA-BAA8-0F00C1D9E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705717A-141A-4F43-8404-E94E51A1A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3F99CFD-9F01-4991-9E87-4A99AD500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F4F4-ECBA-4784-8F48-F20BD3470793}" type="datetimeFigureOut">
              <a:rPr lang="nl-BE" smtClean="0"/>
              <a:t>17/05/2021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BB08AEB-4A94-4026-915A-1C8AB3B29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0E391C3-1242-45D3-9166-2C646314A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30B7-3340-499A-93EA-F0503315DEF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20648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67BDC8-7126-4474-ABEE-7075BC00E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5D60BB6-0D9F-4D13-A1BC-7051C3EA95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4692D7C-935B-4535-8DCA-0C6DC8A86B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23DACF5-1319-4B95-A7A3-A150217D4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F4F4-ECBA-4784-8F48-F20BD3470793}" type="datetimeFigureOut">
              <a:rPr lang="nl-BE" smtClean="0"/>
              <a:t>17/05/2021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50A931C-0DD5-4DE6-ADFD-2003B97E6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4245592-894C-4DCC-8D9D-D47823C46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30B7-3340-499A-93EA-F0503315DEF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61342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F05D4B-B98C-4534-BB92-1D351F049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4923B09-61EF-49C6-B1A0-7EF17540D5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AE60079-75D7-4DF7-9183-4A9FCD187E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7664F84-284B-462C-B632-8928B1CF95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9F3F1AD-B3A4-4618-A668-7D165CBA92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6827944-F1D7-4583-8DE4-EB34ABB25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F4F4-ECBA-4784-8F48-F20BD3470793}" type="datetimeFigureOut">
              <a:rPr lang="nl-BE" smtClean="0"/>
              <a:t>17/05/2021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C9AAFD1-85A8-443C-B3D8-C20C67C65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993F48B-012F-41EC-959E-3BCBD8BE0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30B7-3340-499A-93EA-F0503315DEF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1128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2153EB-82E6-4506-8AD4-DCD630944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F35AA3A-E3F6-48FE-B8C0-A83A21A33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F4F4-ECBA-4784-8F48-F20BD3470793}" type="datetimeFigureOut">
              <a:rPr lang="nl-BE" smtClean="0"/>
              <a:t>17/05/2021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42DB897-2AE0-4923-B659-E3F7D4264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013B43D-B9A9-4BBB-A371-CD2E4606A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30B7-3340-499A-93EA-F0503315DEF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91207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43BA99A-42CA-4B50-925C-C7C100409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F4F4-ECBA-4784-8F48-F20BD3470793}" type="datetimeFigureOut">
              <a:rPr lang="nl-BE" smtClean="0"/>
              <a:t>17/05/2021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7B7113D-5E19-4859-8B51-8CDC37B99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EBCFA27-E00A-4100-A976-BCFDE417A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30B7-3340-499A-93EA-F0503315DEF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03505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7985C0-BADF-4388-A601-4E40A5365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50758FF-D0A8-4EAD-A5D5-50B3D58F6D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BFA1F91-6CF7-462B-845E-D83A4B9C8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E619E48-6986-48B3-BFC6-DBC568AB5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F4F4-ECBA-4784-8F48-F20BD3470793}" type="datetimeFigureOut">
              <a:rPr lang="nl-BE" smtClean="0"/>
              <a:t>17/05/2021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9405DF6-3ACF-4892-8002-19677B43D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A12D391-B94F-4B11-B515-5CEC38E5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30B7-3340-499A-93EA-F0503315DEF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81035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458B0A-BC8A-4F40-837E-CAD48990F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D2E5FA9-B4C7-44EA-943B-EB37849ED8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0B3602E-846B-4955-AF02-95D32CFEAA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749B17D-054F-4382-81A4-D8D62339E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F4F4-ECBA-4784-8F48-F20BD3470793}" type="datetimeFigureOut">
              <a:rPr lang="nl-BE" smtClean="0"/>
              <a:t>17/05/2021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7819E71-AF2E-41E8-82D6-8D957D327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DB24558-DD7B-4006-BB7F-33586ACE4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30B7-3340-499A-93EA-F0503315DEF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75643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9A1F10D-89C1-409C-AC29-FFE7D50C9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223379E-C695-4C21-811B-04A784249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FCF61FF-D608-4A44-A2BE-DF00493134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1F4F4-ECBA-4784-8F48-F20BD3470793}" type="datetimeFigureOut">
              <a:rPr lang="nl-BE" smtClean="0"/>
              <a:t>17/05/2021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38707D4-448B-461B-A5D2-BC770D2974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A16073-9090-4F32-859A-1AED1F0459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230B7-3340-499A-93EA-F0503315DEF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25522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5C9935F-7544-4CF3-B88D-BE2D341A95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3" b="12770"/>
          <a:stretch/>
        </p:blipFill>
        <p:spPr bwMode="auto">
          <a:xfrm>
            <a:off x="-1" y="1"/>
            <a:ext cx="12192000" cy="60682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5029199"/>
            <a:ext cx="12228128" cy="1828800"/>
            <a:chOff x="-305" y="2987478"/>
            <a:chExt cx="12188952" cy="18288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5" name="Freeform: Shape 14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87AFF943-2D6A-4155-9983-5CDCCF0B4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753" y="5946188"/>
            <a:ext cx="1838511" cy="91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09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53D40E-2CCA-434B-A751-EB9408AD6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9109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 dirty="0"/>
              <a:t>AAN DE SLAG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92D732D-6A20-441C-A152-4E3F7A4E02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0" r="1" b="10161"/>
          <a:stretch/>
        </p:blipFill>
        <p:spPr>
          <a:xfrm>
            <a:off x="642228" y="641032"/>
            <a:ext cx="10909692" cy="4835843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4538727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9CB0874-88B8-43D3-B0B6-C32F790F7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FD067A-52BE-40EE-B7CA-391830B9A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2561771"/>
            <a:chOff x="0" y="0"/>
            <a:chExt cx="12192000" cy="2561771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CDA7855-806B-4A02-9C19-24872E4D8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2561771"/>
            </a:xfrm>
            <a:custGeom>
              <a:avLst/>
              <a:gdLst>
                <a:gd name="connsiteX0" fmla="*/ 0 w 12192000"/>
                <a:gd name="connsiteY0" fmla="*/ 0 h 2561771"/>
                <a:gd name="connsiteX1" fmla="*/ 12192000 w 12192000"/>
                <a:gd name="connsiteY1" fmla="*/ 0 h 2561771"/>
                <a:gd name="connsiteX2" fmla="*/ 12192000 w 12192000"/>
                <a:gd name="connsiteY2" fmla="*/ 2359863 h 2561771"/>
                <a:gd name="connsiteX3" fmla="*/ 6364514 w 12192000"/>
                <a:gd name="connsiteY3" fmla="*/ 2561771 h 2561771"/>
                <a:gd name="connsiteX4" fmla="*/ 1981200 w 12192000"/>
                <a:gd name="connsiteY4" fmla="*/ 2278742 h 2561771"/>
                <a:gd name="connsiteX5" fmla="*/ 0 w 12192000"/>
                <a:gd name="connsiteY5" fmla="*/ 2343277 h 256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2561771">
                  <a:moveTo>
                    <a:pt x="0" y="0"/>
                  </a:moveTo>
                  <a:lnTo>
                    <a:pt x="12192000" y="0"/>
                  </a:lnTo>
                  <a:lnTo>
                    <a:pt x="12192000" y="2359863"/>
                  </a:lnTo>
                  <a:lnTo>
                    <a:pt x="6364514" y="2561771"/>
                  </a:lnTo>
                  <a:lnTo>
                    <a:pt x="1981200" y="2278742"/>
                  </a:lnTo>
                  <a:lnTo>
                    <a:pt x="0" y="2343277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AFE70DE-5BEC-4E54-98D2-48C13E1491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2561771"/>
            </a:xfrm>
            <a:custGeom>
              <a:avLst/>
              <a:gdLst>
                <a:gd name="connsiteX0" fmla="*/ 0 w 12192000"/>
                <a:gd name="connsiteY0" fmla="*/ 0 h 2561771"/>
                <a:gd name="connsiteX1" fmla="*/ 12192000 w 12192000"/>
                <a:gd name="connsiteY1" fmla="*/ 0 h 2561771"/>
                <a:gd name="connsiteX2" fmla="*/ 12192000 w 12192000"/>
                <a:gd name="connsiteY2" fmla="*/ 2359863 h 2561771"/>
                <a:gd name="connsiteX3" fmla="*/ 6364514 w 12192000"/>
                <a:gd name="connsiteY3" fmla="*/ 2561771 h 2561771"/>
                <a:gd name="connsiteX4" fmla="*/ 1981200 w 12192000"/>
                <a:gd name="connsiteY4" fmla="*/ 2278742 h 2561771"/>
                <a:gd name="connsiteX5" fmla="*/ 0 w 12192000"/>
                <a:gd name="connsiteY5" fmla="*/ 2343277 h 256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2561771">
                  <a:moveTo>
                    <a:pt x="0" y="0"/>
                  </a:moveTo>
                  <a:lnTo>
                    <a:pt x="12192000" y="0"/>
                  </a:lnTo>
                  <a:lnTo>
                    <a:pt x="12192000" y="2359863"/>
                  </a:lnTo>
                  <a:lnTo>
                    <a:pt x="6364514" y="2561771"/>
                  </a:lnTo>
                  <a:lnTo>
                    <a:pt x="1981200" y="2278742"/>
                  </a:lnTo>
                  <a:lnTo>
                    <a:pt x="0" y="2343277"/>
                  </a:lnTo>
                  <a:close/>
                </a:path>
              </a:pathLst>
            </a:custGeom>
            <a:solidFill>
              <a:schemeClr val="bg1">
                <a:alpha val="1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68680C5-7D02-4644-82C9-CF879F58E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915" y="595086"/>
            <a:ext cx="7866060" cy="1153200"/>
          </a:xfrm>
        </p:spPr>
        <p:txBody>
          <a:bodyPr anchor="b">
            <a:normAutofit/>
          </a:bodyPr>
          <a:lstStyle/>
          <a:p>
            <a:r>
              <a:rPr lang="nl-BE" sz="5400" b="1" dirty="0">
                <a:solidFill>
                  <a:schemeClr val="bg1"/>
                </a:solidFill>
              </a:rPr>
              <a:t>EVALUEREN</a:t>
            </a:r>
            <a:endParaRPr lang="nl-BE" sz="4000" b="1" dirty="0">
              <a:solidFill>
                <a:schemeClr val="bg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15B8CC4-8CCE-428F-AE7E-28D178984C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0" y="2027156"/>
            <a:ext cx="12192000" cy="757168"/>
            <a:chOff x="0" y="2959818"/>
            <a:chExt cx="12192000" cy="75716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6359FA2-E374-4073-8269-E10D2AE749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A1F0E66-9B5E-4980-8AEC-B4D144B48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2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DB2BE1-203E-421D-BF39-A496A2AD8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2915" y="3070719"/>
            <a:ext cx="10277316" cy="2937969"/>
          </a:xfrm>
        </p:spPr>
        <p:txBody>
          <a:bodyPr>
            <a:noAutofit/>
          </a:bodyPr>
          <a:lstStyle/>
          <a:p>
            <a:r>
              <a:rPr lang="nl-BE" sz="4000" dirty="0">
                <a:solidFill>
                  <a:schemeClr val="bg1">
                    <a:alpha val="80000"/>
                  </a:schemeClr>
                </a:solidFill>
                <a:latin typeface="+mj-lt"/>
              </a:rPr>
              <a:t>Steen, plastic en ijzer gesorteerd?</a:t>
            </a:r>
          </a:p>
          <a:p>
            <a:r>
              <a:rPr lang="nl-BE" sz="4000" dirty="0">
                <a:solidFill>
                  <a:schemeClr val="bg1">
                    <a:alpha val="80000"/>
                  </a:schemeClr>
                </a:solidFill>
                <a:latin typeface="+mj-lt"/>
              </a:rPr>
              <a:t>Rekening gehouden met het budget?</a:t>
            </a:r>
          </a:p>
          <a:p>
            <a:r>
              <a:rPr lang="nl-BE" sz="4000" dirty="0">
                <a:solidFill>
                  <a:schemeClr val="bg1">
                    <a:alpha val="80000"/>
                  </a:schemeClr>
                </a:solidFill>
                <a:latin typeface="+mj-lt"/>
              </a:rPr>
              <a:t>Geen troep? </a:t>
            </a:r>
            <a:r>
              <a:rPr lang="nl-BE" sz="4000">
                <a:solidFill>
                  <a:schemeClr val="bg1">
                    <a:alpha val="80000"/>
                  </a:schemeClr>
                </a:solidFill>
                <a:latin typeface="+mj-lt"/>
              </a:rPr>
              <a:t>Alles netjes?</a:t>
            </a:r>
            <a:endParaRPr lang="nl-BE" sz="4000" dirty="0">
              <a:solidFill>
                <a:schemeClr val="bg1">
                  <a:alpha val="80000"/>
                </a:schemeClr>
              </a:solidFill>
              <a:latin typeface="+mj-lt"/>
            </a:endParaRPr>
          </a:p>
          <a:p>
            <a:r>
              <a:rPr lang="nl-BE" sz="4000" dirty="0">
                <a:solidFill>
                  <a:schemeClr val="bg1">
                    <a:alpha val="80000"/>
                  </a:schemeClr>
                </a:solidFill>
                <a:latin typeface="+mj-lt"/>
              </a:rPr>
              <a:t>De transportband gebruikt en er niets aan bevestigd?</a:t>
            </a:r>
          </a:p>
          <a:p>
            <a:pPr marL="0" indent="0">
              <a:buNone/>
            </a:pPr>
            <a:endParaRPr lang="nl-BE" sz="40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321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B82472-B5DC-40E4-8CF1-D69FE121FF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64" t="6591" r="22415" b="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3E5B91-942D-4250-AD2B-5806B2543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916687"/>
            <a:ext cx="4099306" cy="2043646"/>
          </a:xfrm>
        </p:spPr>
        <p:txBody>
          <a:bodyPr anchor="b">
            <a:noAutofit/>
          </a:bodyPr>
          <a:lstStyle/>
          <a:p>
            <a:r>
              <a:rPr lang="nl-BE" sz="5400" b="1" dirty="0"/>
              <a:t>WIST JE DAT</a:t>
            </a:r>
            <a:r>
              <a:rPr lang="nl-BE" sz="5400" dirty="0"/>
              <a:t>?		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ijdelijke aanduiding voor inhoud 2">
            <a:extLst>
              <a:ext uri="{FF2B5EF4-FFF2-40B4-BE49-F238E27FC236}">
                <a16:creationId xmlns:a16="http://schemas.microsoft.com/office/drawing/2014/main" id="{41103190-BDB1-473C-AB6E-C449A837E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7916564" cy="3965484"/>
          </a:xfrm>
        </p:spPr>
        <p:txBody>
          <a:bodyPr anchor="t">
            <a:noAutofit/>
          </a:bodyPr>
          <a:lstStyle/>
          <a:p>
            <a:r>
              <a:rPr lang="nl-BE" sz="3200" dirty="0">
                <a:latin typeface="+mj-lt"/>
              </a:rPr>
              <a:t>1 kg afval per dag per inwoner</a:t>
            </a:r>
          </a:p>
          <a:p>
            <a:r>
              <a:rPr lang="nl-BE" sz="3200" dirty="0">
                <a:latin typeface="+mj-lt"/>
              </a:rPr>
              <a:t>3 500 kg industrieel afval per jaar per inwoner</a:t>
            </a:r>
          </a:p>
          <a:p>
            <a:r>
              <a:rPr lang="nl-BE" sz="3200" dirty="0">
                <a:latin typeface="+mj-lt"/>
              </a:rPr>
              <a:t>1 kg bruikbaar aluminium = 5 kg afval</a:t>
            </a:r>
          </a:p>
          <a:p>
            <a:r>
              <a:rPr lang="nl-BE" sz="3200" dirty="0">
                <a:latin typeface="+mj-lt"/>
              </a:rPr>
              <a:t>1 tandenborstel = 1,5 kg ‘verborgen’ afval</a:t>
            </a:r>
          </a:p>
          <a:p>
            <a:r>
              <a:rPr lang="nl-BE" sz="3200" dirty="0">
                <a:latin typeface="+mj-lt"/>
              </a:rPr>
              <a:t>1 GSM = 75 kg ‘verborgen’ afval</a:t>
            </a:r>
          </a:p>
          <a:p>
            <a:r>
              <a:rPr lang="nl-BE" sz="3200" dirty="0">
                <a:latin typeface="+mj-lt"/>
              </a:rPr>
              <a:t>1 computer = 1 500 kg ‘verborgen’ afval</a:t>
            </a:r>
          </a:p>
        </p:txBody>
      </p:sp>
    </p:spTree>
    <p:extLst>
      <p:ext uri="{BB962C8B-B14F-4D97-AF65-F5344CB8AC3E}">
        <p14:creationId xmlns:p14="http://schemas.microsoft.com/office/powerpoint/2010/main" val="41031989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DUIKEN_ In een zee vol plastic" descr="Afbeelding met tekst, buiten, persoon, sport&#10;&#10;Automatisch gegenereerde beschrijving">
            <a:hlinkClick r:id="" action="ppaction://media"/>
            <a:extLst>
              <a:ext uri="{FF2B5EF4-FFF2-40B4-BE49-F238E27FC236}">
                <a16:creationId xmlns:a16="http://schemas.microsoft.com/office/drawing/2014/main" id="{11166D12-4F78-4601-95F3-9F041F5EEC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799" y="457200"/>
            <a:ext cx="1056640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13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egrip dyslexie kan met het vuilnis mee - NRC">
            <a:extLst>
              <a:ext uri="{FF2B5EF4-FFF2-40B4-BE49-F238E27FC236}">
                <a16:creationId xmlns:a16="http://schemas.microsoft.com/office/drawing/2014/main" id="{5EA88777-A496-4B04-9FCC-E05851F754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2" r="-1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0" name="Rectangle 7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52534CF-2D23-44B5-8A49-C819D92D4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ln w="22225">
                  <a:solidFill>
                    <a:schemeClr val="tx1"/>
                  </a:solidFill>
                  <a:miter lim="800000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AFVAL! BAH!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718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EAB5A0-DCF4-4003-9777-408FAB148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>
                <a:solidFill>
                  <a:srgbClr val="FFFFFF"/>
                </a:solidFill>
              </a:rPr>
              <a:t>SORTEREN MAAR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fbeelding 6" descr="Afbeelding met tekst, whiteboard&#10;&#10;Automatisch gegenereerde beschrijving">
            <a:extLst>
              <a:ext uri="{FF2B5EF4-FFF2-40B4-BE49-F238E27FC236}">
                <a16:creationId xmlns:a16="http://schemas.microsoft.com/office/drawing/2014/main" id="{7442ED69-9756-44EF-9EB1-B16300BD9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67" y="2470723"/>
            <a:ext cx="5455917" cy="390982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 descr="Afbeelding met tekst, whiteboard&#10;&#10;Automatisch gegenereerde beschrijving">
            <a:extLst>
              <a:ext uri="{FF2B5EF4-FFF2-40B4-BE49-F238E27FC236}">
                <a16:creationId xmlns:a16="http://schemas.microsoft.com/office/drawing/2014/main" id="{939952A7-ED72-4FC3-8CD7-1BC6C7BE0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073" y="2545557"/>
            <a:ext cx="5455917" cy="376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8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8787CB6-B182-4600-A09B-E97150255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199" y="307294"/>
            <a:ext cx="5529943" cy="1325563"/>
          </a:xfrm>
        </p:spPr>
        <p:txBody>
          <a:bodyPr>
            <a:normAutofit/>
          </a:bodyPr>
          <a:lstStyle/>
          <a:p>
            <a:r>
              <a:rPr lang="nl-BE" sz="5400" b="1" u="sng" dirty="0"/>
              <a:t>ONDERZOEK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98E074-5C30-4839-8109-A84E439FD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115" y="1825625"/>
            <a:ext cx="5110322" cy="339951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nl-BE" sz="4000" dirty="0">
                <a:solidFill>
                  <a:schemeClr val="tx1">
                    <a:lumMod val="65000"/>
                  </a:schemeClr>
                </a:solidFill>
              </a:rPr>
              <a:t>Magnetisch of niet?</a:t>
            </a:r>
          </a:p>
          <a:p>
            <a:pPr marL="514350" indent="-514350">
              <a:buAutoNum type="arabicPeriod"/>
            </a:pPr>
            <a:endParaRPr lang="nl-BE" sz="4000" dirty="0">
              <a:solidFill>
                <a:schemeClr val="tx1">
                  <a:lumMod val="65000"/>
                </a:schemeClr>
              </a:solidFill>
            </a:endParaRPr>
          </a:p>
          <a:p>
            <a:pPr marL="514350" indent="-514350">
              <a:buAutoNum type="arabicPeriod"/>
            </a:pPr>
            <a:endParaRPr lang="nl-BE" sz="4000" dirty="0">
              <a:solidFill>
                <a:schemeClr val="tx1">
                  <a:lumMod val="65000"/>
                </a:schemeClr>
              </a:solidFill>
            </a:endParaRPr>
          </a:p>
          <a:p>
            <a:pPr marL="514350" indent="-514350">
              <a:buAutoNum type="arabicPeriod"/>
            </a:pPr>
            <a:r>
              <a:rPr lang="nl-BE" sz="4000">
                <a:solidFill>
                  <a:schemeClr val="tx1">
                    <a:lumMod val="65000"/>
                  </a:schemeClr>
                </a:solidFill>
              </a:rPr>
              <a:t>Drijven of </a:t>
            </a:r>
            <a:r>
              <a:rPr lang="nl-BE" sz="4000" dirty="0">
                <a:solidFill>
                  <a:schemeClr val="tx1">
                    <a:lumMod val="65000"/>
                  </a:schemeClr>
                </a:solidFill>
              </a:rPr>
              <a:t>zinken?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5C57560-C603-4185-A6A3-51D86D4DA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313" y="1690630"/>
            <a:ext cx="3936488" cy="1220430"/>
          </a:xfrm>
          <a:prstGeom prst="rect">
            <a:avLst/>
          </a:prstGeom>
        </p:spPr>
      </p:pic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08A94415-DBFC-4484-BE8B-164A9A895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42" y="3477719"/>
            <a:ext cx="5110322" cy="224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216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Ook deze 'Holy Turtle' gaat plastic afval uit zee halen">
            <a:extLst>
              <a:ext uri="{FF2B5EF4-FFF2-40B4-BE49-F238E27FC236}">
                <a16:creationId xmlns:a16="http://schemas.microsoft.com/office/drawing/2014/main" id="{85715611-05AB-4C1E-94CD-BEFDA4AE0FBD}"/>
              </a:ext>
            </a:extLst>
          </p:cNvPr>
          <p:cNvPicPr/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5" r="1" b="1"/>
          <a:stretch/>
        </p:blipFill>
        <p:spPr bwMode="auto">
          <a:xfrm>
            <a:off x="-4" y="-6"/>
            <a:ext cx="12192000" cy="6855958"/>
          </a:xfrm>
          <a:prstGeom prst="rect">
            <a:avLst/>
          </a:prstGeom>
          <a:noFill/>
        </p:spPr>
      </p:pic>
      <p:sp>
        <p:nvSpPr>
          <p:cNvPr id="61" name="Oval 40">
            <a:extLst>
              <a:ext uri="{FF2B5EF4-FFF2-40B4-BE49-F238E27FC236}">
                <a16:creationId xmlns:a16="http://schemas.microsoft.com/office/drawing/2014/main" id="{0C45045A-6083-4B3E-956A-675823375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744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80AF8D1-B0B9-41DC-B58F-D32537BCC82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5" r="7325"/>
          <a:stretch/>
        </p:blipFill>
        <p:spPr bwMode="auto">
          <a:xfrm>
            <a:off x="895336" y="997486"/>
            <a:ext cx="297180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  <a:noFill/>
        </p:spPr>
      </p:pic>
      <p:sp>
        <p:nvSpPr>
          <p:cNvPr id="62" name="Oval 42">
            <a:extLst>
              <a:ext uri="{FF2B5EF4-FFF2-40B4-BE49-F238E27FC236}">
                <a16:creationId xmlns:a16="http://schemas.microsoft.com/office/drawing/2014/main" id="{42875DDC-0225-45F8-B745-78688F2D1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5509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53FA8FF2-03FD-4EB7-AD5B-20D1F42756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1" r="15638" b="-1"/>
          <a:stretch/>
        </p:blipFill>
        <p:spPr>
          <a:xfrm>
            <a:off x="4610101" y="997486"/>
            <a:ext cx="297180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12617755-D451-4BAF-9B55-518297BF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273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2F95102-759F-46C5-8514-31870C2954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9" r="14281" b="-1"/>
          <a:stretch/>
        </p:blipFill>
        <p:spPr>
          <a:xfrm>
            <a:off x="8324865" y="997486"/>
            <a:ext cx="297180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928474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32D99B-2998-47F4-B634-14B9772F2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9489" y="680874"/>
            <a:ext cx="4087306" cy="9724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>
                <a:solidFill>
                  <a:srgbClr val="FFC000"/>
                </a:solidFill>
              </a:rPr>
              <a:t>BEHOEFTE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8F2B7C5-436D-4D74-BC27-81F2F7DA4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9489" y="2902857"/>
            <a:ext cx="4692510" cy="29958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dirty="0"/>
              <a:t>Maak </a:t>
            </a:r>
            <a:r>
              <a:rPr lang="en-US" sz="4000" dirty="0" err="1"/>
              <a:t>een</a:t>
            </a:r>
            <a:r>
              <a:rPr lang="en-US" sz="4000" dirty="0"/>
              <a:t> </a:t>
            </a:r>
            <a:r>
              <a:rPr lang="en-US" sz="4000" dirty="0" err="1"/>
              <a:t>afvalsorteermachine</a:t>
            </a:r>
            <a:r>
              <a:rPr lang="en-US" sz="4000" dirty="0"/>
              <a:t> </a:t>
            </a:r>
            <a:r>
              <a:rPr lang="en-US" sz="4000" dirty="0" err="1"/>
              <a:t>voor</a:t>
            </a:r>
            <a:r>
              <a:rPr lang="en-US" sz="4000" dirty="0"/>
              <a:t> </a:t>
            </a:r>
            <a:r>
              <a:rPr lang="en-US" sz="4000" dirty="0" err="1"/>
              <a:t>steen</a:t>
            </a:r>
            <a:r>
              <a:rPr lang="en-US" sz="4000" dirty="0"/>
              <a:t>, plastic </a:t>
            </a:r>
            <a:r>
              <a:rPr lang="en-US" sz="4000" dirty="0" err="1"/>
              <a:t>en</a:t>
            </a:r>
            <a:r>
              <a:rPr lang="en-US" sz="4000" dirty="0"/>
              <a:t> </a:t>
            </a:r>
            <a:r>
              <a:rPr lang="en-US" sz="4000"/>
              <a:t>ijzer.</a:t>
            </a:r>
            <a:endParaRPr lang="en-US" sz="4000" dirty="0"/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74" name="Picture 2" descr="Transportbånd mini - Elektriske komponenter">
            <a:extLst>
              <a:ext uri="{FF2B5EF4-FFF2-40B4-BE49-F238E27FC236}">
                <a16:creationId xmlns:a16="http://schemas.microsoft.com/office/drawing/2014/main" id="{AD503E67-049D-4359-BFDE-50E3ABA831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8" r="25632" b="-1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0710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F132CD90-1064-489D-8758-62D62B2D5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</p:spPr>
        <p:txBody>
          <a:bodyPr anchor="ctr">
            <a:normAutofit/>
          </a:bodyPr>
          <a:lstStyle/>
          <a:p>
            <a:pPr algn="ctr"/>
            <a:r>
              <a:rPr lang="nl-BE" sz="5400" b="1" dirty="0">
                <a:solidFill>
                  <a:schemeClr val="bg1"/>
                </a:solidFill>
              </a:rPr>
              <a:t>CRITERIA</a:t>
            </a:r>
            <a:endParaRPr lang="nl-BE" sz="48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CC0EDEA9-FE4E-45A8-9418-307B281F22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7332405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45215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ED55DA3-57D2-4F7D-826D-F8349F9E3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611" y="0"/>
            <a:ext cx="10304104" cy="712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1013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D00387DEAF2E4697E5C2A383DEDC11" ma:contentTypeVersion="13" ma:contentTypeDescription="Een nieuw document maken." ma:contentTypeScope="" ma:versionID="ff7970bcf1e3c5e15440279113de11aa">
  <xsd:schema xmlns:xsd="http://www.w3.org/2001/XMLSchema" xmlns:xs="http://www.w3.org/2001/XMLSchema" xmlns:p="http://schemas.microsoft.com/office/2006/metadata/properties" xmlns:ns2="e0c18fdd-ca2c-4618-8a7a-b2e43473c8c9" xmlns:ns3="cf5cc28b-2b92-4446-8057-816826be6778" targetNamespace="http://schemas.microsoft.com/office/2006/metadata/properties" ma:root="true" ma:fieldsID="c2835f8b962148067eaab38b4559d376" ns2:_="" ns3:_="">
    <xsd:import namespace="e0c18fdd-ca2c-4618-8a7a-b2e43473c8c9"/>
    <xsd:import namespace="cf5cc28b-2b92-4446-8057-816826be67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c18fdd-ca2c-4618-8a7a-b2e43473c8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5cc28b-2b92-4446-8057-816826be677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2C3021E-A346-4563-9515-A4163020407D}"/>
</file>

<file path=customXml/itemProps2.xml><?xml version="1.0" encoding="utf-8"?>
<ds:datastoreItem xmlns:ds="http://schemas.openxmlformats.org/officeDocument/2006/customXml" ds:itemID="{1A421651-BEE7-4AF2-963D-F3764B8216DF}"/>
</file>

<file path=customXml/itemProps3.xml><?xml version="1.0" encoding="utf-8"?>
<ds:datastoreItem xmlns:ds="http://schemas.openxmlformats.org/officeDocument/2006/customXml" ds:itemID="{3E8762B0-4E2F-4CF1-B674-C1B128B4BF69}"/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138</Words>
  <Application>Microsoft Office PowerPoint</Application>
  <PresentationFormat>Breedbeeld</PresentationFormat>
  <Paragraphs>27</Paragraphs>
  <Slides>12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AFVAL! BAH!</vt:lpstr>
      <vt:lpstr>SORTEREN MAAR </vt:lpstr>
      <vt:lpstr>ONDERZOEK</vt:lpstr>
      <vt:lpstr>PowerPoint-presentatie</vt:lpstr>
      <vt:lpstr>BEHOEFTE</vt:lpstr>
      <vt:lpstr>CRITERIA</vt:lpstr>
      <vt:lpstr>PowerPoint-presentatie</vt:lpstr>
      <vt:lpstr>AAN DE SLAG</vt:lpstr>
      <vt:lpstr>EVALUEREN</vt:lpstr>
      <vt:lpstr>WIST JE DAT?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Wendy Kusters</dc:creator>
  <cp:lastModifiedBy>Wendy Kusters</cp:lastModifiedBy>
  <cp:revision>12</cp:revision>
  <dcterms:created xsi:type="dcterms:W3CDTF">2020-12-16T18:15:43Z</dcterms:created>
  <dcterms:modified xsi:type="dcterms:W3CDTF">2021-05-17T07:23:08Z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0x0101008BD00387DEAF2E4697E5C2A383DEDC11</vt:lpwstr>
  </property>
</Properties>
</file>